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8"/>
  </p:notesMasterIdLst>
  <p:handoutMasterIdLst>
    <p:handoutMasterId r:id="rId59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34" autoAdjust="0"/>
  </p:normalViewPr>
  <p:slideViewPr>
    <p:cSldViewPr snapToGrid="0">
      <p:cViewPr varScale="1">
        <p:scale>
          <a:sx n="56" d="100"/>
          <a:sy n="56" d="100"/>
        </p:scale>
        <p:origin x="156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6/6/2024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6/6/2024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6/6/2024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6/6/2024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6/6/2024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6/6/2024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6/6/2024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6/6/2024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6/6/2024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6/6/2024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6/6/2024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6/6/2024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6/6/2024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/>
              <a:t>2.15 Business Use Case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12235</TotalTime>
  <Words>1903</Words>
  <Application>Microsoft Office PowerPoint</Application>
  <PresentationFormat>Widescreen</PresentationFormat>
  <Paragraphs>414</Paragraphs>
  <Slides>53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72</cp:revision>
  <dcterms:created xsi:type="dcterms:W3CDTF">2024-05-25T18:34:36Z</dcterms:created>
  <dcterms:modified xsi:type="dcterms:W3CDTF">2024-06-07T13:17:41Z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